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0"/>
  </p:normalViewPr>
  <p:slideViewPr>
    <p:cSldViewPr snapToGrid="0" snapToObjects="1">
      <p:cViewPr>
        <p:scale>
          <a:sx n="100" d="100"/>
          <a:sy n="100" d="100"/>
        </p:scale>
        <p:origin x="-2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CD17-D2F3-4248-A906-B175C51D0A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EF1D8-270B-7F49-86E9-DF418EFA3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7DBF1-0263-5A48-9BF3-999A092A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88FA5-99F5-DA44-9AE1-9E04F3B3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6ED0-A962-3A47-839D-2F2B1E2E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73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BEF6-AFA6-F84B-9A66-CF9FAC89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27691-46AF-0242-9D8F-BD3B9DBBA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99FB-9CB0-B640-AFBA-6051C3CE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A0903-2DF0-0642-81A8-D206D5113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9DD9C-AA5A-C34A-89C3-B95EDE26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61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46DF71-9F44-B74D-A63C-FAB63EF770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C6F42-167E-E645-876D-C8CEDC94D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375FF-A394-8D4C-86B3-E9A88CC5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32B2E-8AAF-8B45-9E09-74C51E7DA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B413E-DE4D-7A4E-8F3E-29CB4B15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18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3E34-A4C4-C94D-8C54-17E70A33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91EF-7188-DC46-B319-B227B3E6C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6988B-5063-474C-9594-37F5A414D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37A3B-C8E2-5142-B93F-760A8CDE1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47182-D35B-B749-92AA-1B76F18D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56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8FB9-DD86-AB46-9675-76A6C3B4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B77DA-A95B-794B-B3C2-BD1E62249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E7F38-E45A-8845-AD7C-7AEDEC66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4D856-1896-E347-8453-D34A526D5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6577A-D05A-954D-952A-4BE87DB7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99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E0FF-2F56-F841-94AC-5CA8082D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E737A-22D2-EC4F-84F2-B069579EA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827BB-5424-0E4B-AF75-2A885D6CF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EAFB1-9E74-464E-BE60-3F7F1275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8FEF1-5A7C-4344-9349-D9A5F945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DCF50-5A43-BE42-A97D-8C37D73F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48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0F16-93D7-2843-BB5A-BAB392354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78D91-9AF2-0C41-88D6-6C6C83BF9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2A10A-D029-E54B-AC79-952AB0A47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E9E29-D40D-5146-8886-13C0658AAD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081A61-C3D3-2C41-9F6C-A6FE43E9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300A6A-C1EC-D64B-B572-BE2AA53DD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E1829-5104-F84B-93C3-725762D4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485757-DB78-9443-945B-BB14946D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51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CDAC3-BA8A-E540-BEDE-7ACB144E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F1DDA-FD0E-544D-85EB-CD11F6A1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62923-0D01-C24E-83CE-4336095D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DFA60F-388C-A14F-85EB-9BF9D927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04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4A89E-23E3-2444-9D8C-1EC1BE31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7FF74-18A6-E74A-BA18-DE5D164CE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A9E68-DE5B-2E42-9A63-F291A9F82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3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1803A-5A57-C142-B82F-C2FD57BB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FF48C-DDFE-A143-A831-A6D9C65F0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E7118-8F21-3D48-A9CD-63389B853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8F97E-553E-A349-8FA0-216FD6F3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EA118-C01E-2F40-8543-228ED3DA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0C19-1B1E-4846-947E-18168AB8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40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EACD-8965-E044-AA4D-AF3D0298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6AFCB7-B732-A849-845D-41028EC9C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52B74-6E69-7D4B-B743-2068AEBA0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2F8A3-9412-7046-8CE6-0F395BAD2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856BB-49AE-344B-8599-7FE759DD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4CD1B-AFF4-404D-81C8-5D8B544E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03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1E3ECE-3D15-AB46-AB60-A40BC9B7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36D12-96D9-9D40-93A1-F83C0643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9A20C-3C1B-514A-A001-5525B6A71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098D6-C5F5-974F-A614-8B7FC5D6D5F3}" type="datetimeFigureOut">
              <a:rPr lang="en-US" smtClean="0"/>
              <a:t>8/17/19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546A6-D27B-E348-8750-9ECE77CF1D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79EBF-99D4-144B-A5C6-E0554A2BE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97F5A-A664-3649-A572-01858FA19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72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-3-music-app.herokuapp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0D0F38-A19E-1343-BC73-0F17182BBCAF}"/>
              </a:ext>
            </a:extLst>
          </p:cNvPr>
          <p:cNvSpPr/>
          <p:nvPr/>
        </p:nvSpPr>
        <p:spPr>
          <a:xfrm>
            <a:off x="3801727" y="676870"/>
            <a:ext cx="45885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MuziqueHub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D20B21-7482-D341-9813-2D43EA17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696" y="524173"/>
            <a:ext cx="1076027" cy="1076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439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D05627E-6CD7-904E-9C66-9678961E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74" y="597660"/>
            <a:ext cx="5622907" cy="21635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0F61243-E3E1-DC47-83C6-CBE5E925B8E9}"/>
              </a:ext>
            </a:extLst>
          </p:cNvPr>
          <p:cNvSpPr txBox="1"/>
          <p:nvPr/>
        </p:nvSpPr>
        <p:spPr>
          <a:xfrm>
            <a:off x="153087" y="5399603"/>
            <a:ext cx="503327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ngravers MT" panose="02090707080505020304" pitchFamily="18" charset="77"/>
              </a:rPr>
              <a:t>Passport Authentication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A2C1DA-A5DF-2E4E-A6F1-EDDAB893B12C}"/>
              </a:ext>
            </a:extLst>
          </p:cNvPr>
          <p:cNvSpPr txBox="1"/>
          <p:nvPr/>
        </p:nvSpPr>
        <p:spPr>
          <a:xfrm>
            <a:off x="7743831" y="5399603"/>
            <a:ext cx="3914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Engravers MT" panose="02090707080505020304" pitchFamily="18" charset="77"/>
              </a:rPr>
              <a:t>SVG Animation</a:t>
            </a:r>
          </a:p>
        </p:txBody>
      </p:sp>
    </p:spTree>
    <p:extLst>
      <p:ext uri="{BB962C8B-B14F-4D97-AF65-F5344CB8AC3E}">
        <p14:creationId xmlns:p14="http://schemas.microsoft.com/office/powerpoint/2010/main" val="1763850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92A45E-6CC4-4A46-8CD0-CD2525D3CBE1}"/>
              </a:ext>
            </a:extLst>
          </p:cNvPr>
          <p:cNvSpPr/>
          <p:nvPr/>
        </p:nvSpPr>
        <p:spPr>
          <a:xfrm>
            <a:off x="4786313" y="914414"/>
            <a:ext cx="1814512" cy="124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Login/Signup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E7BD6B-8B78-8740-86C3-A93927963FE5}"/>
              </a:ext>
            </a:extLst>
          </p:cNvPr>
          <p:cNvCxnSpPr/>
          <p:nvPr/>
        </p:nvCxnSpPr>
        <p:spPr>
          <a:xfrm flipH="1">
            <a:off x="3557588" y="2157426"/>
            <a:ext cx="1228725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6228C4B-7E95-F24D-BDFA-BC2EAFD81860}"/>
              </a:ext>
            </a:extLst>
          </p:cNvPr>
          <p:cNvSpPr/>
          <p:nvPr/>
        </p:nvSpPr>
        <p:spPr>
          <a:xfrm>
            <a:off x="2196704" y="2928952"/>
            <a:ext cx="1814512" cy="124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Concert Search Page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3473A8-8465-4840-AADC-0F9170B4D730}"/>
              </a:ext>
            </a:extLst>
          </p:cNvPr>
          <p:cNvCxnSpPr>
            <a:cxnSpLocks/>
          </p:cNvCxnSpPr>
          <p:nvPr/>
        </p:nvCxnSpPr>
        <p:spPr>
          <a:xfrm>
            <a:off x="5557838" y="2157427"/>
            <a:ext cx="0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9CE6DD1-4DBC-A943-9C70-A7A847A163AC}"/>
              </a:ext>
            </a:extLst>
          </p:cNvPr>
          <p:cNvSpPr/>
          <p:nvPr/>
        </p:nvSpPr>
        <p:spPr>
          <a:xfrm>
            <a:off x="4650582" y="2928952"/>
            <a:ext cx="1814512" cy="124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Home/ Artist Search Page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636B84-16AE-3E44-9849-52BF9CDDFEB4}"/>
              </a:ext>
            </a:extLst>
          </p:cNvPr>
          <p:cNvSpPr/>
          <p:nvPr/>
        </p:nvSpPr>
        <p:spPr>
          <a:xfrm>
            <a:off x="7104460" y="2928951"/>
            <a:ext cx="1814512" cy="124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Favorites Page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92D800-B313-3F4C-BC76-B2B9718F5B7F}"/>
              </a:ext>
            </a:extLst>
          </p:cNvPr>
          <p:cNvCxnSpPr>
            <a:cxnSpLocks/>
          </p:cNvCxnSpPr>
          <p:nvPr/>
        </p:nvCxnSpPr>
        <p:spPr>
          <a:xfrm>
            <a:off x="6600826" y="2157426"/>
            <a:ext cx="1092993" cy="771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E09D82C-5203-724A-AD34-9170330C3B7A}"/>
              </a:ext>
            </a:extLst>
          </p:cNvPr>
          <p:cNvCxnSpPr>
            <a:cxnSpLocks/>
          </p:cNvCxnSpPr>
          <p:nvPr/>
        </p:nvCxnSpPr>
        <p:spPr>
          <a:xfrm>
            <a:off x="4086223" y="3550457"/>
            <a:ext cx="478632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874A2AB-E370-5B42-8143-7A2F20639039}"/>
              </a:ext>
            </a:extLst>
          </p:cNvPr>
          <p:cNvCxnSpPr/>
          <p:nvPr/>
        </p:nvCxnSpPr>
        <p:spPr>
          <a:xfrm>
            <a:off x="6550821" y="3400440"/>
            <a:ext cx="435767" cy="3143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6ED8E4-9ECE-A942-9613-E3FE139E0136}"/>
              </a:ext>
            </a:extLst>
          </p:cNvPr>
          <p:cNvSpPr txBox="1"/>
          <p:nvPr/>
        </p:nvSpPr>
        <p:spPr>
          <a:xfrm>
            <a:off x="6768704" y="914414"/>
            <a:ext cx="200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user info in 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66BAC6-FD58-7849-B296-E18484D35936}"/>
              </a:ext>
            </a:extLst>
          </p:cNvPr>
          <p:cNvSpPr txBox="1"/>
          <p:nvPr/>
        </p:nvSpPr>
        <p:spPr>
          <a:xfrm>
            <a:off x="8986832" y="3057534"/>
            <a:ext cx="1643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only be accessed if logged 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25359-7CC9-2545-8A83-0BED14858253}"/>
              </a:ext>
            </a:extLst>
          </p:cNvPr>
          <p:cNvSpPr txBox="1"/>
          <p:nvPr/>
        </p:nvSpPr>
        <p:spPr>
          <a:xfrm>
            <a:off x="2196704" y="1619316"/>
            <a:ext cx="168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Songkick API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9B5330-69F2-DD4E-93A9-6BAE23248AEA}"/>
              </a:ext>
            </a:extLst>
          </p:cNvPr>
          <p:cNvSpPr txBox="1"/>
          <p:nvPr/>
        </p:nvSpPr>
        <p:spPr>
          <a:xfrm>
            <a:off x="4705945" y="4259857"/>
            <a:ext cx="197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AudioDB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A10A70-D11B-1042-8B24-728DF7CDF8AD}"/>
              </a:ext>
            </a:extLst>
          </p:cNvPr>
          <p:cNvSpPr txBox="1"/>
          <p:nvPr/>
        </p:nvSpPr>
        <p:spPr>
          <a:xfrm>
            <a:off x="4157651" y="4654439"/>
            <a:ext cx="2943218" cy="1015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Saves favorite artists in Database and displays on favorites page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1ABAB4-F9AA-6842-8C72-D6E48A12B22D}"/>
              </a:ext>
            </a:extLst>
          </p:cNvPr>
          <p:cNvSpPr txBox="1"/>
          <p:nvPr/>
        </p:nvSpPr>
        <p:spPr>
          <a:xfrm>
            <a:off x="2196704" y="1988648"/>
            <a:ext cx="170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search by artist or location</a:t>
            </a:r>
          </a:p>
        </p:txBody>
      </p:sp>
    </p:spTree>
    <p:extLst>
      <p:ext uri="{BB962C8B-B14F-4D97-AF65-F5344CB8AC3E}">
        <p14:creationId xmlns:p14="http://schemas.microsoft.com/office/powerpoint/2010/main" val="1864030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0F829CD-18ED-7545-9A64-76016B3CC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77297"/>
            <a:ext cx="7494898" cy="5277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1840B-F484-A946-B3B9-131B4706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3" y="350838"/>
            <a:ext cx="9334500" cy="749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51B6B3-C825-5A49-9F13-FE8E0264250E}"/>
              </a:ext>
            </a:extLst>
          </p:cNvPr>
          <p:cNvSpPr txBox="1"/>
          <p:nvPr/>
        </p:nvSpPr>
        <p:spPr>
          <a:xfrm>
            <a:off x="466723" y="-28576"/>
            <a:ext cx="687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Songkick API Search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7C38CF-672E-DA42-9BC6-6D4319A5C3EF}"/>
              </a:ext>
            </a:extLst>
          </p:cNvPr>
          <p:cNvSpPr txBox="1"/>
          <p:nvPr/>
        </p:nvSpPr>
        <p:spPr>
          <a:xfrm>
            <a:off x="450694" y="1075706"/>
            <a:ext cx="638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Saved artist Info and delete from saved button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9CB456-10BB-504B-B591-E12ECEBB0A77}"/>
              </a:ext>
            </a:extLst>
          </p:cNvPr>
          <p:cNvSpPr txBox="1"/>
          <p:nvPr/>
        </p:nvSpPr>
        <p:spPr>
          <a:xfrm>
            <a:off x="7843838" y="5900738"/>
            <a:ext cx="414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Stateful Artist Search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statement checking for login</a:t>
            </a:r>
          </a:p>
        </p:txBody>
      </p:sp>
      <p:sp>
        <p:nvSpPr>
          <p:cNvPr id="22" name="Bent-Up Arrow 21">
            <a:extLst>
              <a:ext uri="{FF2B5EF4-FFF2-40B4-BE49-F238E27FC236}">
                <a16:creationId xmlns:a16="http://schemas.microsoft.com/office/drawing/2014/main" id="{5ACEC100-B5F5-5648-8955-06197317AA6A}"/>
              </a:ext>
            </a:extLst>
          </p:cNvPr>
          <p:cNvSpPr/>
          <p:nvPr/>
        </p:nvSpPr>
        <p:spPr>
          <a:xfrm rot="10800000" flipH="1">
            <a:off x="5205752" y="1232397"/>
            <a:ext cx="392905" cy="2571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Bent-Up Arrow 22">
            <a:extLst>
              <a:ext uri="{FF2B5EF4-FFF2-40B4-BE49-F238E27FC236}">
                <a16:creationId xmlns:a16="http://schemas.microsoft.com/office/drawing/2014/main" id="{522ECFC5-A324-4142-9F79-FDC6E31AF33E}"/>
              </a:ext>
            </a:extLst>
          </p:cNvPr>
          <p:cNvSpPr/>
          <p:nvPr/>
        </p:nvSpPr>
        <p:spPr>
          <a:xfrm>
            <a:off x="11372853" y="5815014"/>
            <a:ext cx="428625" cy="58578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EF64E-56A2-DB44-95FF-485DAE7AD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900" y="1085850"/>
            <a:ext cx="4904100" cy="4657724"/>
          </a:xfrm>
          <a:prstGeom prst="rect">
            <a:avLst/>
          </a:prstGeom>
        </p:spPr>
      </p:pic>
      <p:sp>
        <p:nvSpPr>
          <p:cNvPr id="26" name="Bent-Up Arrow 25">
            <a:extLst>
              <a:ext uri="{FF2B5EF4-FFF2-40B4-BE49-F238E27FC236}">
                <a16:creationId xmlns:a16="http://schemas.microsoft.com/office/drawing/2014/main" id="{2B1E8315-A672-6D40-9AF6-6B5B229A8C63}"/>
              </a:ext>
            </a:extLst>
          </p:cNvPr>
          <p:cNvSpPr/>
          <p:nvPr/>
        </p:nvSpPr>
        <p:spPr>
          <a:xfrm rot="10800000" flipH="1">
            <a:off x="2832664" y="57601"/>
            <a:ext cx="392905" cy="2571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266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F4F385-F969-D84D-B5D2-951DA0C97A25}"/>
              </a:ext>
            </a:extLst>
          </p:cNvPr>
          <p:cNvSpPr/>
          <p:nvPr/>
        </p:nvSpPr>
        <p:spPr>
          <a:xfrm>
            <a:off x="3960223" y="335494"/>
            <a:ext cx="45885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>
                  <a:noFill/>
                </a:ln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Thank You!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230FF1-301D-BE4C-A0A1-5B6712050986}"/>
              </a:ext>
            </a:extLst>
          </p:cNvPr>
          <p:cNvSpPr txBox="1"/>
          <p:nvPr/>
        </p:nvSpPr>
        <p:spPr>
          <a:xfrm>
            <a:off x="5218176" y="1460022"/>
            <a:ext cx="218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Khmer MN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MuziqueHub</a:t>
            </a:r>
            <a:endParaRPr lang="en-US" sz="2800" b="1" dirty="0">
              <a:solidFill>
                <a:schemeClr val="bg1"/>
              </a:solidFill>
              <a:latin typeface="Khmer M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BCC96B-3DDE-C74A-BF23-6A2F3BEDF220}"/>
              </a:ext>
            </a:extLst>
          </p:cNvPr>
          <p:cNvSpPr txBox="1"/>
          <p:nvPr/>
        </p:nvSpPr>
        <p:spPr>
          <a:xfrm>
            <a:off x="8071104" y="3328416"/>
            <a:ext cx="3230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ngravers MT" panose="02090707080505020304" pitchFamily="18" charset="77"/>
              </a:rPr>
              <a:t>Amanda Dovel</a:t>
            </a:r>
          </a:p>
          <a:p>
            <a:endParaRPr lang="en-US" sz="2000" b="1" dirty="0">
              <a:latin typeface="Engravers MT" panose="02090707080505020304" pitchFamily="18" charset="77"/>
            </a:endParaRPr>
          </a:p>
          <a:p>
            <a:r>
              <a:rPr lang="en-US" sz="2000" b="1" dirty="0">
                <a:latin typeface="Engravers MT" panose="02090707080505020304" pitchFamily="18" charset="77"/>
              </a:rPr>
              <a:t>Joey Kubalak</a:t>
            </a:r>
          </a:p>
          <a:p>
            <a:endParaRPr lang="en-US" sz="2000" b="1" dirty="0">
              <a:latin typeface="Engravers MT" panose="02090707080505020304" pitchFamily="18" charset="77"/>
            </a:endParaRPr>
          </a:p>
          <a:p>
            <a:r>
              <a:rPr lang="en-US" sz="2000" b="1" dirty="0">
                <a:latin typeface="Engravers MT" panose="02090707080505020304" pitchFamily="18" charset="77"/>
              </a:rPr>
              <a:t>Kyle Knox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303932-0195-2848-BDE6-5B3F8DEFA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558" y="436093"/>
            <a:ext cx="923330" cy="923330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5EA946-B1ED-D64B-A67B-D3FC4B5B8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88" y="5166896"/>
            <a:ext cx="1355693" cy="13556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A6BC69-7FDF-1C4E-AD79-BEEF180C4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8393" y="5161014"/>
            <a:ext cx="1355693" cy="13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51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80</Words>
  <Application>Microsoft Macintosh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Engravers MT</vt:lpstr>
      <vt:lpstr>Khmer MN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Dovel</dc:creator>
  <cp:lastModifiedBy>Amanda Dovel</cp:lastModifiedBy>
  <cp:revision>16</cp:revision>
  <cp:lastPrinted>2019-08-19T04:38:36Z</cp:lastPrinted>
  <dcterms:created xsi:type="dcterms:W3CDTF">2019-08-17T18:31:16Z</dcterms:created>
  <dcterms:modified xsi:type="dcterms:W3CDTF">2019-08-19T04:41:54Z</dcterms:modified>
</cp:coreProperties>
</file>